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EA450-3062-4AAA-926F-005294A4F50C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47C82-3E96-4DE2-B454-412F87454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98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4CF7-6667-4CB7-8FEA-8B4DA9F0AC0C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2DC-6D1B-472D-BD9F-6B84DDEAB6B8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214E-7A41-44CA-BB02-BAB1A71F9802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9D64-44E6-4599-AF52-72AA177CD66B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41FE-9B92-4466-B7E3-A580E0801C16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4FD5-6194-4E8F-9756-89A3108F6C23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C82C6-D93E-47E7-8693-33E42F689429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9D0E-B076-43B7-9EF9-D6B7F26EF7E2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8793-4B7B-4D17-9975-D4491719BE20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3FAC-1493-4884-862F-E2E3704498C6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5A49-FC39-47D2-AD3E-83B3400966FA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F718-462A-480A-988A-43604F475233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5C5-8E7C-4599-8ED3-6260AC83F79E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B859-EFE9-45D0-969C-2B31176A0FB1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40FDB-72BA-4C65-8D45-6FB1F48CE299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B26D-7F72-4902-9D21-541244423039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DD24C-FF9A-411C-96FD-F688C4DA8D6E}" type="datetime1">
              <a:rPr lang="en-US" altLang="zh-TW" smtClean="0"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9E21A-A910-68D8-F20A-708531D9C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Sql</a:t>
            </a:r>
            <a:r>
              <a:rPr lang="en-US" altLang="zh-TW" dirty="0"/>
              <a:t> answer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DEB582-E408-2BAD-485E-148E9498D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0691F-0B66-38D6-A615-4485E074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01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Q1 Question1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7604D20-0EBD-1EDD-73C3-AE780BA8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8CEA677-120F-AFDC-8CA7-6E322D2E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264555"/>
            <a:ext cx="7712108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='11'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3126EB-B149-C939-6BCA-1763765C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96" y="1926349"/>
            <a:ext cx="4390732" cy="19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Q2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AC0130-5BAA-5B91-C111-0039C29BF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671" y="1393467"/>
            <a:ext cx="5852873" cy="4840423"/>
          </a:xfrm>
        </p:spPr>
      </p:pic>
    </p:spTree>
    <p:extLst>
      <p:ext uri="{BB962C8B-B14F-4D97-AF65-F5344CB8AC3E}">
        <p14:creationId xmlns:p14="http://schemas.microsoft.com/office/powerpoint/2010/main" val="193644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'%Teletubbies%'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'%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106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:https://stackoverflow.com/questions/14290857/</a:t>
            </a:r>
            <a:r>
              <a:rPr lang="en-US" altLang="zh-TW" dirty="0" err="1"/>
              <a:t>sql</a:t>
            </a:r>
            <a:r>
              <a:rPr lang="en-US" altLang="zh-TW" dirty="0"/>
              <a:t>-select-where-field-contains-words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A4C5D4-130C-035E-AFF4-9794D766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40" y="2216480"/>
            <a:ext cx="4398319" cy="16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1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1949D99-38B9-8DC9-D65D-4F074845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605" y="1524000"/>
            <a:ext cx="6864789" cy="4282064"/>
          </a:xfrm>
        </p:spPr>
      </p:pic>
    </p:spTree>
    <p:extLst>
      <p:ext uri="{BB962C8B-B14F-4D97-AF65-F5344CB8AC3E}">
        <p14:creationId xmlns:p14="http://schemas.microsoft.com/office/powerpoint/2010/main" val="238892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'2005-02%'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106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:https://stackoverflow.com/questions/14290857/</a:t>
            </a:r>
            <a:r>
              <a:rPr lang="en-US" altLang="zh-TW" dirty="0" err="1"/>
              <a:t>sql</a:t>
            </a:r>
            <a:r>
              <a:rPr lang="en-US" altLang="zh-TW" dirty="0"/>
              <a:t>-select-where-field-contains-words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0871E1-704E-0CF0-8429-D3D3304D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18" y="2286000"/>
            <a:ext cx="3923987" cy="16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1949D99-38B9-8DC9-D65D-4F074845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605" y="1524000"/>
            <a:ext cx="6864789" cy="4282064"/>
          </a:xfrm>
        </p:spPr>
      </p:pic>
    </p:spTree>
    <p:extLst>
      <p:ext uri="{BB962C8B-B14F-4D97-AF65-F5344CB8AC3E}">
        <p14:creationId xmlns:p14="http://schemas.microsoft.com/office/powerpoint/2010/main" val="184707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&lt;&gt;14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like '%Train%'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9A5683-3DD5-3175-CC74-4A5E5023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04" y="4083019"/>
            <a:ext cx="6508044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8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1501588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= 13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'%Space%'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'%Space%'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6049224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BAFAB0-A4AE-78E5-A806-03303760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27" y="3429000"/>
            <a:ext cx="761304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2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1434353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in (5,6)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'%War%'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'%Death%'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914754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AAACEC-0D0C-2E95-E67F-3CE31C9A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68" y="3253632"/>
            <a:ext cx="6622354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2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25419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Question1- Order by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Create a query to list out the following columns from the </a:t>
            </a:r>
            <a:r>
              <a:rPr lang="en-US" altLang="zh-TW" sz="1600" b="1" i="0" dirty="0" err="1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tblEvent</a:t>
            </a:r>
            <a:r>
              <a:rPr lang="en-US" altLang="zh-TW" sz="1600" b="1" i="0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 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table, with the most recent first (for which you'll need to use an </a:t>
            </a:r>
            <a:r>
              <a:rPr lang="en-US" altLang="zh-TW" sz="1600" b="1" i="0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ORDER BY 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clause):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event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event date</a:t>
            </a:r>
          </a:p>
          <a:p>
            <a:endParaRPr lang="zh-TW" altLang="en-US" sz="1600" dirty="0">
              <a:solidFill>
                <a:srgbClr val="000000"/>
              </a:solidFill>
            </a:endParaRPr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D629B61-6B17-79AB-D45E-8D084E55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314945"/>
            <a:ext cx="5451627" cy="19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DCF5518-F834-F025-677A-66A6C8FE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16A790-9FBD-5A63-2A8A-155DADEF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3" y="1264555"/>
            <a:ext cx="6759053" cy="51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27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6" y="2286000"/>
            <a:ext cx="5299549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4 or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like '% Water %' or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 (8,22,30,35)) AND DATEPART(YEAR,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&gt; 1970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99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:https://www.w3schools.com/sql/func_sqlserver_datepart.asp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B06A64-0E96-65E6-F518-1A79851B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3" y="4044698"/>
            <a:ext cx="5258256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0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03D39D2-47C0-62AA-27DC-2E2D593E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8" y="1604682"/>
            <a:ext cx="4919319" cy="4574277"/>
          </a:xfrm>
        </p:spPr>
      </p:pic>
    </p:spTree>
    <p:extLst>
      <p:ext uri="{BB962C8B-B14F-4D97-AF65-F5344CB8AC3E}">
        <p14:creationId xmlns:p14="http://schemas.microsoft.com/office/powerpoint/2010/main" val="95103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6" y="2286000"/>
            <a:ext cx="5299549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LEN(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as 'Length of name'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LEN(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:https://www.w3schools.com/sql/func_sqlserver_len.asp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C4A47E-49F6-7511-C86F-D1A32F59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13" y="1078117"/>
            <a:ext cx="3441418" cy="42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C15948-55A2-11B3-E823-D85BB2E41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56" y="1264555"/>
            <a:ext cx="5860613" cy="4565354"/>
          </a:xfrm>
        </p:spPr>
      </p:pic>
    </p:spTree>
    <p:extLst>
      <p:ext uri="{BB962C8B-B14F-4D97-AF65-F5344CB8AC3E}">
        <p14:creationId xmlns:p14="http://schemas.microsoft.com/office/powerpoint/2010/main" val="211369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+' 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categotry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' + CAST(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nvarchar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(10)) +')'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 'Event (category)',[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    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]=1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894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:https://www.w3schools.com/sql/func_sqlserver_concat_with_plus.asp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9B11B7-7385-EA41-3ED6-CDE7371A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3429000"/>
            <a:ext cx="5294378" cy="15967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513627" y="6142602"/>
            <a:ext cx="746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:https://www.w3schools.com/sql/func_sqlserver_cast.asp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65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E739720-D886-9187-A33C-D5CC56411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617313"/>
            <a:ext cx="5430060" cy="4715877"/>
          </a:xfrm>
        </p:spPr>
      </p:pic>
    </p:spTree>
    <p:extLst>
      <p:ext uri="{BB962C8B-B14F-4D97-AF65-F5344CB8AC3E}">
        <p14:creationId xmlns:p14="http://schemas.microsoft.com/office/powerpoint/2010/main" val="311338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[Summary]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10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:https://dotblogs.com.tw/</a:t>
            </a:r>
            <a:r>
              <a:rPr lang="en-US" altLang="zh-TW" dirty="0" err="1"/>
              <a:t>SteveLiu</a:t>
            </a:r>
            <a:r>
              <a:rPr lang="en-US" altLang="zh-TW" dirty="0"/>
              <a:t>/2019/05/21/174116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513627" y="6142602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A4C7AA-7C2A-C6FC-DD18-B739835D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42" y="1685364"/>
            <a:ext cx="464860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E9D8324-0E9D-0EA9-46A8-3FB0853E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39C1D5-AFB9-8723-50A0-59A5F89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314245"/>
            <a:ext cx="6354741" cy="54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64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DFE76F-8108-376B-F5F3-67F0FDA2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553" y="1403107"/>
            <a:ext cx="2854901" cy="38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e.EventName,e.EventDate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WorldEvents.dbo.tblEvent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DESC</a:t>
            </a:r>
          </a:p>
          <a:p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根據某個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來做排序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DESC: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由大到小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ASC: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由小到大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8B9736F5-0FE0-8449-CF6D-28F3CE41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021788"/>
            <a:ext cx="5451627" cy="44943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945650-F748-596E-15AC-CF88144C1596}"/>
              </a:ext>
            </a:extLst>
          </p:cNvPr>
          <p:cNvSpPr txBox="1"/>
          <p:nvPr/>
        </p:nvSpPr>
        <p:spPr>
          <a:xfrm>
            <a:off x="1683956" y="6140824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:https://www.w3schools.com/sql/sql_orderby.asp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52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E9D8324-0E9D-0EA9-46A8-3FB0853E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5E24CC-7869-D2BE-6E93-0DD4FA41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682554"/>
            <a:ext cx="6093696" cy="49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'Verdict'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06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03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2AE71E5-391B-603E-B1D3-2DC98E313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465741"/>
            <a:ext cx="5044775" cy="3656744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051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78847E5-587A-8EA0-D201-58E547A6F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725705"/>
            <a:ext cx="5564778" cy="4859633"/>
          </a:xfrm>
        </p:spPr>
      </p:pic>
    </p:spTree>
    <p:extLst>
      <p:ext uri="{BB962C8B-B14F-4D97-AF65-F5344CB8AC3E}">
        <p14:creationId xmlns:p14="http://schemas.microsoft.com/office/powerpoint/2010/main" val="55691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21F342-58B3-9F40-AA65-74741D99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2F12E3-866B-E30C-D274-37FC2C23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425171"/>
            <a:ext cx="7209145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 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31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BABAAD-9DB3-D761-860C-C7C91217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29" y="2121931"/>
            <a:ext cx="5845047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Q7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21F342-58B3-9F40-AA65-74741D99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554E91-DFDA-90DB-6430-D5F717F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646252"/>
            <a:ext cx="7742591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Answer7.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176" y="1461247"/>
            <a:ext cx="7324165" cy="3935506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'Offset'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2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https://vimsky.com/zh-tw/examples/usage/sql-server-charindex-function-01.html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E2F151-DF77-BE9B-BD86-05147B17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77" y="3932803"/>
            <a:ext cx="4710637" cy="9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3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96731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Question2- Aliases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Autofit/>
          </a:bodyPr>
          <a:lstStyle/>
          <a:p>
            <a:pPr algn="l"/>
            <a:r>
              <a:rPr lang="en-US" altLang="zh-TW" sz="1600" b="0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Write a query to show the first 5 events (in date order) from the </a:t>
            </a:r>
            <a:r>
              <a:rPr lang="en-US" altLang="zh-TW" sz="1600" b="1" i="0" dirty="0" err="1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b="1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600" b="0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table: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There are a few things to notice about this: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 should give the columns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aliases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(What and Details in this case);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5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limit the results to 5 rows;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 though you're sorting by the event date, it doesn't have to be included in your results.</a:t>
            </a:r>
          </a:p>
        </p:txBody>
      </p:sp>
      <p:pic>
        <p:nvPicPr>
          <p:cNvPr id="1028" name="Picture 4" descr="Query results">
            <a:extLst>
              <a:ext uri="{FF2B5EF4-FFF2-40B4-BE49-F238E27FC236}">
                <a16:creationId xmlns:a16="http://schemas.microsoft.com/office/drawing/2014/main" id="{D5AB491D-B264-89F9-F3C0-819DA08A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55" y="2868519"/>
            <a:ext cx="52292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0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sz="190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E4CA673-6833-6C9D-FBD4-432F89576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06" y="1823277"/>
            <a:ext cx="5441577" cy="133324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4D96A-219C-C2BB-7F84-08B81C05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9" y="1791901"/>
            <a:ext cx="5441576" cy="4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80" y="1764258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1978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818092" y="5792978"/>
            <a:ext cx="1123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:https://www.mssqltips.com/sqlservertip/2655/format-sql-server-dates-with-format-function/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26540-D4BA-F1F5-B8CC-24A69076B682}"/>
              </a:ext>
            </a:extLst>
          </p:cNvPr>
          <p:cNvSpPr txBox="1"/>
          <p:nvPr/>
        </p:nvSpPr>
        <p:spPr>
          <a:xfrm>
            <a:off x="818092" y="6230434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:https://networking.ringofsaturn.com/SQL/</a:t>
            </a:r>
            <a:r>
              <a:rPr lang="en-US" altLang="zh-TW" dirty="0" err="1"/>
              <a:t>howtoformatdatetime.php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4EFB8-34CF-B07C-95F8-37191803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79" y="4001818"/>
            <a:ext cx="5298338" cy="14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 sz="190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91B5269-B100-3EA3-C275-591F76591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518" y="1264555"/>
            <a:ext cx="5157429" cy="5321531"/>
          </a:xfrm>
        </p:spPr>
      </p:pic>
    </p:spTree>
    <p:extLst>
      <p:ext uri="{BB962C8B-B14F-4D97-AF65-F5344CB8AC3E}">
        <p14:creationId xmlns:p14="http://schemas.microsoft.com/office/powerpoint/2010/main" val="118345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 MMM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789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:https://www.fooish.com/sql/sql-server-datediff-function.html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5323B-FF07-FC29-BF02-7150D4CA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28" y="2086136"/>
            <a:ext cx="4152602" cy="2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sz="190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59FF5E6-5D2B-C1A3-E758-9C0E67ED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130" y="1350343"/>
            <a:ext cx="6427702" cy="5145969"/>
          </a:xfrm>
        </p:spPr>
      </p:pic>
    </p:spTree>
    <p:extLst>
      <p:ext uri="{BB962C8B-B14F-4D97-AF65-F5344CB8AC3E}">
        <p14:creationId xmlns:p14="http://schemas.microsoft.com/office/powerpoint/2010/main" val="2237620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 of week'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 number'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840069" y="6225982"/>
            <a:ext cx="820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:https://www.w3schools.com/sql/func_sqlserver_datepart.asp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D974E1-2147-6976-0B21-C0559AA8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1" y="1756637"/>
            <a:ext cx="3955123" cy="291109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D8BAA2E-A221-5931-03C2-40E6A9785496}"/>
              </a:ext>
            </a:extLst>
          </p:cNvPr>
          <p:cNvSpPr txBox="1"/>
          <p:nvPr/>
        </p:nvSpPr>
        <p:spPr>
          <a:xfrm>
            <a:off x="1840069" y="5909519"/>
            <a:ext cx="820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:https://www.w3schools.com/sql/func_sqlserver_datename.asp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04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8D6BEA-DF0D-1BEA-7A46-A18008E9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905000"/>
            <a:ext cx="6906831" cy="4611595"/>
          </a:xfrm>
        </p:spPr>
      </p:pic>
    </p:spTree>
    <p:extLst>
      <p:ext uri="{BB962C8B-B14F-4D97-AF65-F5344CB8AC3E}">
        <p14:creationId xmlns:p14="http://schemas.microsoft.com/office/powerpoint/2010/main" val="359985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796612-BC0E-3748-DAB5-18D2A38C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76" y="1905000"/>
            <a:ext cx="4082378" cy="3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2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8D6BEA-DF0D-1BEA-7A46-A18008E9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905000"/>
            <a:ext cx="6906831" cy="4611595"/>
          </a:xfrm>
        </p:spPr>
      </p:pic>
    </p:spTree>
    <p:extLst>
      <p:ext uri="{BB962C8B-B14F-4D97-AF65-F5344CB8AC3E}">
        <p14:creationId xmlns:p14="http://schemas.microsoft.com/office/powerpoint/2010/main" val="2089443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[Movies_02]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[Film]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[Movies_02]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[Source]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83A2B1-B738-187B-7926-C11C9089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06" y="1685364"/>
            <a:ext cx="3293963" cy="29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5	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'What',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'Details'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WorldEvents.dbo.tblEvent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945650-F748-596E-15AC-CF88144C1596}"/>
              </a:ext>
            </a:extLst>
          </p:cNvPr>
          <p:cNvSpPr txBox="1"/>
          <p:nvPr/>
        </p:nvSpPr>
        <p:spPr>
          <a:xfrm>
            <a:off x="1683956" y="6140824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:https://www.w3schools.com/sql/sql_alias.asp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A00555-7961-170A-56C4-3E4F1A9E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65380"/>
            <a:ext cx="5916706" cy="18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0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54AFA5F-327E-4195-FC2F-26D35ABD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380" y="787782"/>
            <a:ext cx="5682364" cy="5357151"/>
          </a:xfrm>
        </p:spPr>
      </p:pic>
    </p:spTree>
    <p:extLst>
      <p:ext uri="{BB962C8B-B14F-4D97-AF65-F5344CB8AC3E}">
        <p14:creationId xmlns:p14="http://schemas.microsoft.com/office/powerpoint/2010/main" val="2133170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4F7F2C-2D70-DBDF-746E-E8206D03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62" y="1614865"/>
            <a:ext cx="398560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3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 sz="190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E83513D2-97F5-6D70-ECAD-E8AA69A2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2430"/>
            <a:ext cx="5017774" cy="4834330"/>
          </a:xfr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AE7B2AA-2951-8E7D-B448-1CAEAF73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363" y="5316760"/>
            <a:ext cx="6621411" cy="15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FF4AA-E101-4858-ED59-882C492C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48" y="1685364"/>
            <a:ext cx="4221846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78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Q4-1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54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B87B88A-489E-4127-DAAB-511AF29E7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2353592"/>
            <a:ext cx="7460627" cy="2979678"/>
          </a:xfrm>
        </p:spPr>
      </p:pic>
    </p:spTree>
    <p:extLst>
      <p:ext uri="{BB962C8B-B14F-4D97-AF65-F5344CB8AC3E}">
        <p14:creationId xmlns:p14="http://schemas.microsoft.com/office/powerpoint/2010/main" val="1391026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FF4AA-E101-4858-ED59-882C492C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48" y="1685364"/>
            <a:ext cx="4221846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4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Q4-2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56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E62BAC2-76F7-7FFE-5947-DFC685C3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116" y="1363547"/>
            <a:ext cx="6407460" cy="4838968"/>
          </a:xfrm>
        </p:spPr>
      </p:pic>
    </p:spTree>
    <p:extLst>
      <p:ext uri="{BB962C8B-B14F-4D97-AF65-F5344CB8AC3E}">
        <p14:creationId xmlns:p14="http://schemas.microsoft.com/office/powerpoint/2010/main" val="2465572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D9DFEE-1606-0EE8-4091-A91D5599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93" y="1586752"/>
            <a:ext cx="3820925" cy="22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CDCD2E5-5CCC-F67C-E114-9F98B39C5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127" y="2277034"/>
            <a:ext cx="5447677" cy="338594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54F939-09CE-FC40-3757-BB03E33F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0" y="2019197"/>
            <a:ext cx="5167576" cy="38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3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'2010'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300EC6-3C5A-92D0-2FE6-40C94AF1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664" y="1685364"/>
            <a:ext cx="3403118" cy="36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AC0E7C5-F9AF-C435-20C0-519B65B84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167" y="1770531"/>
            <a:ext cx="6128353" cy="4123472"/>
          </a:xfrm>
        </p:spPr>
      </p:pic>
    </p:spTree>
    <p:extLst>
      <p:ext uri="{BB962C8B-B14F-4D97-AF65-F5344CB8AC3E}">
        <p14:creationId xmlns:p14="http://schemas.microsoft.com/office/powerpoint/2010/main" val="2489279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60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10AC67-770D-5FA9-7A70-50DBBEA52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398" y="2017058"/>
            <a:ext cx="4855475" cy="3778250"/>
          </a:xfrm>
        </p:spPr>
      </p:pic>
    </p:spTree>
    <p:extLst>
      <p:ext uri="{BB962C8B-B14F-4D97-AF65-F5344CB8AC3E}">
        <p14:creationId xmlns:p14="http://schemas.microsoft.com/office/powerpoint/2010/main" val="1266357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C2A811-5181-AF38-454E-4D03ACFE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3080"/>
            <a:ext cx="5887677" cy="19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4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Q7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7B329DD-DA6A-D27F-B7E3-0E26854F0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580268"/>
            <a:ext cx="5803254" cy="4734994"/>
          </a:xfrm>
        </p:spPr>
      </p:pic>
    </p:spTree>
    <p:extLst>
      <p:ext uri="{BB962C8B-B14F-4D97-AF65-F5344CB8AC3E}">
        <p14:creationId xmlns:p14="http://schemas.microsoft.com/office/powerpoint/2010/main" val="674346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Answer7.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270" y="1319589"/>
            <a:ext cx="6212541" cy="443753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'%Daleks%'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B14CE6-D424-52DF-D753-D3BB447F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96" y="1638102"/>
            <a:ext cx="4725758" cy="38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Q8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64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E51D77-6D7C-ADA6-30D7-03B5BEAA1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764E62-65D6-9A76-1F1B-1F712EC6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2018708"/>
            <a:ext cx="780355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25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Answer8.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100659-C2AE-B9EF-8271-BFEF4B0D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395" y="1464123"/>
            <a:ext cx="4122245" cy="22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404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Q9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556E630-C038-8B79-3151-4D628EC65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661315"/>
            <a:ext cx="7181760" cy="4743594"/>
          </a:xfrm>
        </p:spPr>
      </p:pic>
    </p:spTree>
    <p:extLst>
      <p:ext uri="{BB962C8B-B14F-4D97-AF65-F5344CB8AC3E}">
        <p14:creationId xmlns:p14="http://schemas.microsoft.com/office/powerpoint/2010/main" val="140809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Answer9.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67</a:t>
            </a:fld>
            <a:endParaRPr lang="en-US" sz="19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6488668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191FB15-B973-E0BD-4A11-5F149450E6FD}"/>
              </a:ext>
            </a:extLst>
          </p:cNvPr>
          <p:cNvSpPr txBox="1"/>
          <p:nvPr/>
        </p:nvSpPr>
        <p:spPr>
          <a:xfrm>
            <a:off x="1687669" y="1152907"/>
            <a:ext cx="714117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'Total length'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4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--lots of JOIN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d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len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</a:t>
            </a:r>
            <a:r>
              <a:rPr lang="en-US" altLang="zh-TW" sz="14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40</a:t>
            </a:r>
          </a:p>
          <a:p>
            <a:endParaRPr lang="zh-TW" altLang="en-US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FBAD73-9DF4-F515-B00E-2F50F75C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2" y="3049798"/>
            <a:ext cx="4913275" cy="112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9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More exotic joins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en-US" sz="19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3413CD-B10B-A066-F5CE-0A865806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152907"/>
            <a:ext cx="6493341" cy="5420926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454633-19D2-7477-F128-06CAADB58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12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95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CompanionId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tblEpisodeCompanion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81CB0B-5E25-2C32-02C1-0157F62C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881" y="2324070"/>
            <a:ext cx="2887389" cy="15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9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(3)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tblCategory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Desc 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470C2A-D6FB-7E0C-8F4C-A4419196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37" y="2126714"/>
            <a:ext cx="3989268" cy="35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51E3914-3F36-0729-3752-87DC5FFB0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99" y="1809849"/>
            <a:ext cx="7453006" cy="3726503"/>
          </a:xfrm>
        </p:spPr>
      </p:pic>
    </p:spTree>
    <p:extLst>
      <p:ext uri="{BB962C8B-B14F-4D97-AF65-F5344CB8AC3E}">
        <p14:creationId xmlns:p14="http://schemas.microsoft.com/office/powerpoint/2010/main" val="23493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(2) 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ASC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(2) 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F0F78-5653-5764-5F88-201E38E1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17" y="2169458"/>
            <a:ext cx="4213987" cy="30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9801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13438</TotalTime>
  <Words>2871</Words>
  <Application>Microsoft Office PowerPoint</Application>
  <PresentationFormat>寬螢幕</PresentationFormat>
  <Paragraphs>430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Microsoft JhengHei UI</vt:lpstr>
      <vt:lpstr>細明體</vt:lpstr>
      <vt:lpstr>微軟正黑體</vt:lpstr>
      <vt:lpstr>Arial</vt:lpstr>
      <vt:lpstr>Calibri</vt:lpstr>
      <vt:lpstr>Century Gothic</vt:lpstr>
      <vt:lpstr>Wingdings 3</vt:lpstr>
      <vt:lpstr>絲縷</vt:lpstr>
      <vt:lpstr>Sql answer </vt:lpstr>
      <vt:lpstr>Simple queries Question1- Order by</vt:lpstr>
      <vt:lpstr>Answer1.</vt:lpstr>
      <vt:lpstr>Simple queries Question2- Aliases</vt:lpstr>
      <vt:lpstr>Answer2.</vt:lpstr>
      <vt:lpstr>Simple queries Question3</vt:lpstr>
      <vt:lpstr>Answer3.</vt:lpstr>
      <vt:lpstr>Simple queries Question4</vt:lpstr>
      <vt:lpstr>Answer4.</vt:lpstr>
      <vt:lpstr>Setting criteria using WHERE Q1 Question1</vt:lpstr>
      <vt:lpstr>Answer1.</vt:lpstr>
      <vt:lpstr>Setting criteria using WHERE Q2 </vt:lpstr>
      <vt:lpstr>Answer2.</vt:lpstr>
      <vt:lpstr>Setting criteria using WHERE Q3</vt:lpstr>
      <vt:lpstr>Answer3.</vt:lpstr>
      <vt:lpstr>Setting criteria using WHERE Q4</vt:lpstr>
      <vt:lpstr>Answer4-1.</vt:lpstr>
      <vt:lpstr>Answer4-2.</vt:lpstr>
      <vt:lpstr>Answer4-3.</vt:lpstr>
      <vt:lpstr>Setting criteria using WHERE Q5</vt:lpstr>
      <vt:lpstr>Answer5.</vt:lpstr>
      <vt:lpstr>Calculations Q1</vt:lpstr>
      <vt:lpstr>Answer1.</vt:lpstr>
      <vt:lpstr>Calculations Q2</vt:lpstr>
      <vt:lpstr>Answer2.</vt:lpstr>
      <vt:lpstr>Calculations Q3</vt:lpstr>
      <vt:lpstr>Answer3.</vt:lpstr>
      <vt:lpstr>Calculations Q4</vt:lpstr>
      <vt:lpstr>Answer4.</vt:lpstr>
      <vt:lpstr>Calculations Q5</vt:lpstr>
      <vt:lpstr>Answer5.</vt:lpstr>
      <vt:lpstr>Answer5.</vt:lpstr>
      <vt:lpstr>Answer5.</vt:lpstr>
      <vt:lpstr>Calculations Q6</vt:lpstr>
      <vt:lpstr>Calculations Q6</vt:lpstr>
      <vt:lpstr>Answer6.</vt:lpstr>
      <vt:lpstr>Answer6.</vt:lpstr>
      <vt:lpstr>Calculations Q7</vt:lpstr>
      <vt:lpstr>Answer7.</vt:lpstr>
      <vt:lpstr>Calculations using dates Q1</vt:lpstr>
      <vt:lpstr>Answer1.</vt:lpstr>
      <vt:lpstr>Calculations using dates Q2</vt:lpstr>
      <vt:lpstr>Answer2.</vt:lpstr>
      <vt:lpstr>Calculations using dates Q3</vt:lpstr>
      <vt:lpstr>Answer3.</vt:lpstr>
      <vt:lpstr>Calculations using dates Q4</vt:lpstr>
      <vt:lpstr>Answer4.</vt:lpstr>
      <vt:lpstr>Basic joins Q1</vt:lpstr>
      <vt:lpstr>Answer1.</vt:lpstr>
      <vt:lpstr>Basic joins Q2</vt:lpstr>
      <vt:lpstr>Answer2.</vt:lpstr>
      <vt:lpstr>Basic joins Q3</vt:lpstr>
      <vt:lpstr>Answer3.</vt:lpstr>
      <vt:lpstr>Basic joins Q4-1</vt:lpstr>
      <vt:lpstr>Answer4-1.</vt:lpstr>
      <vt:lpstr>Basic joins Q4-2</vt:lpstr>
      <vt:lpstr>Answer4-2.</vt:lpstr>
      <vt:lpstr>Basic joins Q5</vt:lpstr>
      <vt:lpstr>Answer5.</vt:lpstr>
      <vt:lpstr>Basic joins Q6</vt:lpstr>
      <vt:lpstr>Answer6.</vt:lpstr>
      <vt:lpstr>Basic joins Q7</vt:lpstr>
      <vt:lpstr>Answer7.</vt:lpstr>
      <vt:lpstr>Basic joins Q8</vt:lpstr>
      <vt:lpstr>Answer8.</vt:lpstr>
      <vt:lpstr>Basic joins Q9</vt:lpstr>
      <vt:lpstr>Answer9.</vt:lpstr>
      <vt:lpstr>More exotic joins Q1</vt:lpstr>
      <vt:lpstr>Answer1.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answer </dc:title>
  <dc:creator>琮淋 徐</dc:creator>
  <cp:lastModifiedBy>琮淋 徐</cp:lastModifiedBy>
  <cp:revision>15</cp:revision>
  <dcterms:created xsi:type="dcterms:W3CDTF">2023-07-17T15:18:07Z</dcterms:created>
  <dcterms:modified xsi:type="dcterms:W3CDTF">2023-08-14T04:03:06Z</dcterms:modified>
</cp:coreProperties>
</file>